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/>
          <a:lstStyle/>
          <a:p>
            <a:r>
              <a:rPr lang="en-US" dirty="0" smtClean="0"/>
              <a:t>SETS (I)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00200"/>
            <a:ext cx="6553200" cy="4724400"/>
          </a:xfrm>
        </p:spPr>
        <p:txBody>
          <a:bodyPr>
            <a:normAutofit/>
          </a:bodyPr>
          <a:lstStyle/>
          <a:p>
            <a:pPr algn="ctr"/>
            <a:r>
              <a:rPr lang="en-US" sz="3200" i="1" u="sng" dirty="0" smtClean="0">
                <a:solidFill>
                  <a:srgbClr val="FF0000"/>
                </a:solidFill>
              </a:rPr>
              <a:t>Content</a:t>
            </a:r>
          </a:p>
          <a:p>
            <a:pPr algn="l"/>
            <a:r>
              <a:rPr lang="en-US" dirty="0" smtClean="0"/>
              <a:t>.  Introduction</a:t>
            </a:r>
          </a:p>
          <a:p>
            <a:pPr algn="l"/>
            <a:r>
              <a:rPr lang="en-US" dirty="0" smtClean="0"/>
              <a:t>. Representation of Sets</a:t>
            </a:r>
          </a:p>
          <a:p>
            <a:pPr algn="l"/>
            <a:r>
              <a:rPr lang="en-US" dirty="0" smtClean="0"/>
              <a:t>. Finite And Infinite Sets</a:t>
            </a:r>
          </a:p>
          <a:p>
            <a:pPr algn="l"/>
            <a:r>
              <a:rPr lang="en-US" dirty="0" smtClean="0"/>
              <a:t>. The Empty Set</a:t>
            </a:r>
          </a:p>
          <a:p>
            <a:pPr algn="l"/>
            <a:r>
              <a:rPr lang="en-US" dirty="0" smtClean="0"/>
              <a:t>. Equal &amp; equivalent Sets</a:t>
            </a:r>
          </a:p>
          <a:p>
            <a:pPr algn="l"/>
            <a:r>
              <a:rPr lang="en-US" dirty="0" smtClean="0"/>
              <a:t>. Subsets </a:t>
            </a:r>
            <a:endParaRPr lang="en-US" dirty="0" smtClean="0"/>
          </a:p>
          <a:p>
            <a:pPr algn="l"/>
            <a:r>
              <a:rPr lang="en-US" dirty="0" smtClean="0"/>
              <a:t>.Intervals as Subset</a:t>
            </a:r>
          </a:p>
          <a:p>
            <a:pPr algn="l"/>
            <a:r>
              <a:rPr lang="en-US" dirty="0" smtClean="0"/>
              <a:t>.Power Set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 Subset, Singleton and Power Set</a:t>
            </a:r>
            <a:endParaRPr lang="en-US" dirty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00200"/>
            <a:ext cx="4800600" cy="5029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Set</a:t>
            </a:r>
            <a:endParaRPr lang="en-US" dirty="0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6738" y="1600200"/>
            <a:ext cx="4450524" cy="4708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9588" y="1219200"/>
            <a:ext cx="6146612" cy="54258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Representation of Sets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975822"/>
            <a:ext cx="5181600" cy="57561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Set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305958"/>
            <a:ext cx="6095999" cy="529700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 &amp; Equivalent Sets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132799"/>
            <a:ext cx="5105400" cy="55603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Subsets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176898"/>
            <a:ext cx="4343400" cy="54525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Subsets</a:t>
            </a:r>
            <a:endParaRPr lang="en-US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2797" y="1600200"/>
            <a:ext cx="3638406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Qs</a:t>
            </a:r>
            <a:endParaRPr lang="en-US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143000"/>
            <a:ext cx="4343400" cy="5181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Intervals as Subsets of Real Number set</a:t>
            </a:r>
            <a:endParaRPr lang="en-US" dirty="0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380984"/>
            <a:ext cx="4038599" cy="524841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</TotalTime>
  <Words>64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SETS (I)</vt:lpstr>
      <vt:lpstr>Introduction </vt:lpstr>
      <vt:lpstr>Representation of Sets </vt:lpstr>
      <vt:lpstr>Empty Set</vt:lpstr>
      <vt:lpstr>Equal &amp; Equivalent Sets</vt:lpstr>
      <vt:lpstr>Subsets </vt:lpstr>
      <vt:lpstr>Subsets</vt:lpstr>
      <vt:lpstr>Practice Qs</vt:lpstr>
      <vt:lpstr>Intervals as Subsets of Real Number set</vt:lpstr>
      <vt:lpstr>Proper Subset, Singleton and Power Set</vt:lpstr>
      <vt:lpstr>Power Set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SETS</dc:title>
  <dc:creator>D P Singh</dc:creator>
  <cp:lastModifiedBy>D P Singh</cp:lastModifiedBy>
  <cp:revision>32</cp:revision>
  <dcterms:created xsi:type="dcterms:W3CDTF">2006-08-16T00:00:00Z</dcterms:created>
  <dcterms:modified xsi:type="dcterms:W3CDTF">2020-03-28T11:32:41Z</dcterms:modified>
</cp:coreProperties>
</file>